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9B91-0101-42B2-8798-0B273EF59EA2}" type="datetimeFigureOut">
              <a:rPr lang="zh-CN" altLang="en-US" smtClean="0"/>
              <a:t>2020/4/13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20A0-A167-4D6A-8A16-F9D795565E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apple\Desktop\Fw_%20&#20869;&#25511;&#38468;&#20214;\3%20&#27719;&#24635;&#21333;&#20301;(&#32593;&#32476;&#29256;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3 汇总单位(网络版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全屏显示(4:3)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1</cp:revision>
  <dcterms:created xsi:type="dcterms:W3CDTF">2020-04-13T08:31:57Z</dcterms:created>
  <dcterms:modified xsi:type="dcterms:W3CDTF">2020-04-13T08:33:32Z</dcterms:modified>
</cp:coreProperties>
</file>